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1522075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33" autoAdjust="0"/>
  </p:normalViewPr>
  <p:slideViewPr>
    <p:cSldViewPr>
      <p:cViewPr varScale="1">
        <p:scale>
          <a:sx n="69" d="100"/>
          <a:sy n="69" d="100"/>
        </p:scale>
        <p:origin x="-888" y="-96"/>
      </p:cViewPr>
      <p:guideLst>
        <p:guide orient="horz" pos="2160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64156" y="2130426"/>
            <a:ext cx="9793764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AD5C-3526-45A3-8731-CC10CC887D14}" type="datetimeFigureOut">
              <a:rPr lang="th-TH" smtClean="0"/>
              <a:t>26/11/61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4D9E-0812-401C-985C-B714E9B9AA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28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AD5C-3526-45A3-8731-CC10CC887D14}" type="datetimeFigureOut">
              <a:rPr lang="th-TH" smtClean="0"/>
              <a:t>26/11/61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4D9E-0812-401C-985C-B714E9B9AA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93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353504" y="274639"/>
            <a:ext cx="2592467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76104" y="274639"/>
            <a:ext cx="7585366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AD5C-3526-45A3-8731-CC10CC887D14}" type="datetimeFigureOut">
              <a:rPr lang="th-TH" smtClean="0"/>
              <a:t>26/11/61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4D9E-0812-401C-985C-B714E9B9AA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748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AD5C-3526-45A3-8731-CC10CC887D14}" type="datetimeFigureOut">
              <a:rPr lang="th-TH" smtClean="0"/>
              <a:t>26/11/61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4D9E-0812-401C-985C-B714E9B9AA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798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0164" y="4406901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10164" y="290671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AD5C-3526-45A3-8731-CC10CC887D14}" type="datetimeFigureOut">
              <a:rPr lang="th-TH" smtClean="0"/>
              <a:t>26/11/61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4D9E-0812-401C-985C-B714E9B9AA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294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76104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857055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AD5C-3526-45A3-8731-CC10CC887D14}" type="datetimeFigureOut">
              <a:rPr lang="th-TH" smtClean="0"/>
              <a:t>26/11/61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4D9E-0812-401C-985C-B714E9B9AA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55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85305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85305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AD5C-3526-45A3-8731-CC10CC887D14}" type="datetimeFigureOut">
              <a:rPr lang="th-TH" smtClean="0"/>
              <a:t>26/11/61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4D9E-0812-401C-985C-B714E9B9AA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881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AD5C-3526-45A3-8731-CC10CC887D14}" type="datetimeFigureOut">
              <a:rPr lang="th-TH" smtClean="0"/>
              <a:t>26/11/61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4D9E-0812-401C-985C-B714E9B9AA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039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AD5C-3526-45A3-8731-CC10CC887D14}" type="datetimeFigureOut">
              <a:rPr lang="th-TH" smtClean="0"/>
              <a:t>26/11/61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4D9E-0812-401C-985C-B714E9B9AA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965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105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04811" y="273051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76105" y="1435101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AD5C-3526-45A3-8731-CC10CC887D14}" type="datetimeFigureOut">
              <a:rPr lang="th-TH" smtClean="0"/>
              <a:t>26/11/61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4D9E-0812-401C-985C-B714E9B9AA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594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58407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258407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AD5C-3526-45A3-8731-CC10CC887D14}" type="datetimeFigureOut">
              <a:rPr lang="th-TH" smtClean="0"/>
              <a:t>26/11/61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4D9E-0812-401C-985C-B714E9B9AA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913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76104" y="1600201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576104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BAD5C-3526-45A3-8731-CC10CC887D14}" type="datetimeFigureOut">
              <a:rPr lang="th-TH" smtClean="0"/>
              <a:t>26/11/61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936709" y="6356351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257487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44D9E-0812-401C-985C-B714E9B9AA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133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557" y="1124744"/>
            <a:ext cx="89670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he LazyKiller Back2Campus" pitchFamily="2" charset="0"/>
                <a:cs typeface="The LazyKiller Back2Campus" pitchFamily="2" charset="0"/>
              </a:rPr>
              <a:t>ดนตรีกับสังคม</a:t>
            </a:r>
          </a:p>
          <a:p>
            <a:pPr algn="ctr"/>
            <a:r>
              <a:rPr lang="th-TH" sz="1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he LazyKiller Back2Campus" pitchFamily="2" charset="0"/>
                <a:cs typeface="The LazyKiller Back2Campus" pitchFamily="2" charset="0"/>
              </a:rPr>
              <a:t>และวัฒนธรรม</a:t>
            </a:r>
            <a:endParaRPr lang="th-TH" sz="1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he LazyKiller Back2Campus" pitchFamily="2" charset="0"/>
              <a:cs typeface="The LazyKiller Back2Camp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372414" y="5305003"/>
            <a:ext cx="504056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cs typeface="+mj-cs"/>
              </a:rPr>
              <a:t>หนองคาย</a:t>
            </a:r>
            <a:endParaRPr lang="th-TH" sz="5400" dirty="0"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7"/>
          <a:stretch/>
        </p:blipFill>
        <p:spPr>
          <a:xfrm>
            <a:off x="2304653" y="538962"/>
            <a:ext cx="7200800" cy="45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096741" y="5373216"/>
            <a:ext cx="504056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cs typeface="+mj-cs"/>
              </a:rPr>
              <a:t>ยโสธร</a:t>
            </a:r>
            <a:endParaRPr lang="th-TH" sz="5400" dirty="0"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484673" y="667900"/>
            <a:ext cx="6264696" cy="434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096741" y="5373216"/>
            <a:ext cx="504056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cs typeface="+mj-cs"/>
              </a:rPr>
              <a:t>นครพนม</a:t>
            </a:r>
            <a:endParaRPr lang="th-TH" sz="5400" dirty="0"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09" y="476672"/>
            <a:ext cx="6912768" cy="45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096741" y="5373216"/>
            <a:ext cx="504056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cs typeface="+mj-cs"/>
              </a:rPr>
              <a:t>ชลบุรี</a:t>
            </a:r>
            <a:endParaRPr lang="th-TH" sz="5400" dirty="0"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29" y="300841"/>
            <a:ext cx="7523824" cy="48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096741" y="5373216"/>
            <a:ext cx="504056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cs typeface="+mj-cs"/>
              </a:rPr>
              <a:t>เชียงใหม่</a:t>
            </a:r>
            <a:endParaRPr lang="th-TH" sz="5400" dirty="0"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21" y="764704"/>
            <a:ext cx="7620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096741" y="5373216"/>
            <a:ext cx="504056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cs typeface="+mj-cs"/>
              </a:rPr>
              <a:t>อุทัยธานี</a:t>
            </a:r>
            <a:endParaRPr lang="th-TH" sz="5400" dirty="0"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49" y="620688"/>
            <a:ext cx="6696744" cy="44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096741" y="5373216"/>
            <a:ext cx="504056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cs typeface="+mj-cs"/>
              </a:rPr>
              <a:t>เพชรบูรณ์</a:t>
            </a:r>
            <a:endParaRPr lang="th-TH" sz="5400" dirty="0"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97" y="548680"/>
            <a:ext cx="783244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096741" y="5373216"/>
            <a:ext cx="504056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cs typeface="+mj-cs"/>
              </a:rPr>
              <a:t>นครศรีธรรมราช</a:t>
            </a:r>
            <a:endParaRPr lang="th-TH" sz="5400" dirty="0"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53" y="404664"/>
            <a:ext cx="702705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0677" y="2420887"/>
            <a:ext cx="87849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b="1" dirty="0" smtClean="0">
                <a:latin typeface="5011_thE_Little_Uki_noworry" pitchFamily="2" charset="0"/>
                <a:cs typeface="5011_thE_Little_Uki_noworry" pitchFamily="2" charset="0"/>
              </a:rPr>
              <a:t>วิวัฒนาการของดนตรีไทย</a:t>
            </a:r>
          </a:p>
          <a:p>
            <a:pPr algn="ctr"/>
            <a:r>
              <a:rPr lang="th-TH" sz="8800" b="1" dirty="0" smtClean="0">
                <a:latin typeface="5011_thE_Little_Uki_noworry" pitchFamily="2" charset="0"/>
                <a:cs typeface="5011_thE_Little_Uki_noworry" pitchFamily="2" charset="0"/>
              </a:rPr>
              <a:t>ในแต่ละยุคสมัย</a:t>
            </a:r>
            <a:endParaRPr lang="th-TH" sz="88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33" y="3573016"/>
            <a:ext cx="3044027" cy="263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9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6541" y="908720"/>
            <a:ext cx="878497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atin typeface="5011_thE_Little_Uki_noworry" pitchFamily="2" charset="0"/>
                <a:cs typeface="5011_thE_Little_Uki_noworry" pitchFamily="2" charset="0"/>
              </a:rPr>
              <a:t>วิวัฒนาการของดนตรีไทยในแต่ละยุคสมัย</a:t>
            </a:r>
            <a:endParaRPr lang="th-TH" sz="60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0243" y="2276674"/>
            <a:ext cx="472329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สมัยสุโขทัย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0637" y="3429000"/>
            <a:ext cx="474289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สมัยอยุธยา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0243" y="4653136"/>
            <a:ext cx="472329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5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-1" y="620688"/>
            <a:ext cx="8281317" cy="1296144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cs typeface="+mj-cs"/>
              </a:rPr>
              <a:t>อิทธิพลของดนตรีกับบุคคลและสังคม</a:t>
            </a:r>
            <a:endParaRPr lang="th-TH" sz="5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80317" y="2569745"/>
            <a:ext cx="6120680" cy="10752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cs typeface="+mj-cs"/>
              </a:rPr>
              <a:t>อิทธิพลของดนตรีกับบุคคล</a:t>
            </a:r>
            <a:endParaRPr lang="th-TH" sz="4800" b="1" dirty="0">
              <a:cs typeface="+mj-cs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080317" y="4322266"/>
            <a:ext cx="6120680" cy="9226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cs typeface="+mj-cs"/>
              </a:rPr>
              <a:t>อิทธิพลของดนตรีกับสังคม</a:t>
            </a:r>
            <a:endParaRPr lang="th-TH" sz="4800" b="1" dirty="0">
              <a:cs typeface="+mj-cs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100000" l="0" r="89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5133" y="980728"/>
            <a:ext cx="411474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45" y="1340768"/>
            <a:ext cx="7234411" cy="5128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" y="620688"/>
            <a:ext cx="425128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สมัยสุโขทัย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84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10" y="1340768"/>
            <a:ext cx="9098948" cy="46176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" y="620688"/>
            <a:ext cx="425128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สมัยอยุธยา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0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5450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461" y="1765837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พระบาทสมเด็จพระพุทธยอดฟ้าจุฬาโลกมหาราช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69" y="2924944"/>
            <a:ext cx="3456384" cy="2199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2685" y="542534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5011_thE_Little_Uki_noworry" pitchFamily="2" charset="0"/>
                <a:cs typeface="5011_thE_Little_Uki_noworry" pitchFamily="2" charset="0"/>
              </a:rPr>
              <a:t>กลองทัด</a:t>
            </a:r>
            <a:endParaRPr lang="th-TH" sz="3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93" y="764704"/>
            <a:ext cx="28575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22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5450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461" y="1765837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พระบาทสมเด็จพระพุทธเลิศหล้านภาลัย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3613" y="450723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5011_thE_Little_Uki_noworry" pitchFamily="2" charset="0"/>
                <a:cs typeface="5011_thE_Little_Uki_noworry" pitchFamily="2" charset="0"/>
              </a:rPr>
              <a:t>ซอสายฟ้าฟาด</a:t>
            </a:r>
            <a:endParaRPr lang="th-TH" sz="3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3" y="2535278"/>
            <a:ext cx="2088430" cy="392217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39" y="1735958"/>
            <a:ext cx="2836493" cy="417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87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5450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461" y="1765837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พระบาทสมเด็จพระนั่งเกล้าเจ้าอยู่หัว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2"/>
          <a:stretch/>
        </p:blipFill>
        <p:spPr>
          <a:xfrm>
            <a:off x="794014" y="2276872"/>
            <a:ext cx="3456384" cy="3848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8789" y="547188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5011_thE_Little_Uki_noworry" pitchFamily="2" charset="0"/>
                <a:cs typeface="5011_thE_Little_Uki_noworry" pitchFamily="2" charset="0"/>
              </a:rPr>
              <a:t>ฆ้องวงเล็ก</a:t>
            </a:r>
            <a:endParaRPr lang="th-TH" sz="3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05" y="1466217"/>
            <a:ext cx="2808312" cy="432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87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5450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461" y="1765837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พระบาทสมเด็จพระจอมเกล้าเจ้าอยู่หัว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2685" y="542534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5011_thE_Little_Uki_noworry" pitchFamily="2" charset="0"/>
                <a:cs typeface="5011_thE_Little_Uki_noworry" pitchFamily="2" charset="0"/>
              </a:rPr>
              <a:t>ระนาดทอง</a:t>
            </a:r>
            <a:endParaRPr lang="th-TH" sz="3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79"/>
          <a:stretch/>
        </p:blipFill>
        <p:spPr>
          <a:xfrm>
            <a:off x="933513" y="2292516"/>
            <a:ext cx="5694608" cy="279266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0" y="1352306"/>
            <a:ext cx="3168352" cy="44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87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5450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461" y="1765837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พระบาทสมเด็จพระจุลจอมเกล้าเจ้าอยู่หัว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8629" y="571258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5011_thE_Little_Uki_noworry" pitchFamily="2" charset="0"/>
                <a:cs typeface="5011_thE_Little_Uki_noworry" pitchFamily="2" charset="0"/>
              </a:rPr>
              <a:t>ตะโพน</a:t>
            </a:r>
            <a:endParaRPr lang="th-TH" sz="3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81" y="2748669"/>
            <a:ext cx="3240360" cy="2676249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81" y="1276892"/>
            <a:ext cx="3168352" cy="443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87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5450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461" y="1765837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พระบาทสมเด็จพระมงกุฎเกล้าเจ้าอยู่หัว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4532" y="574850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5011_thE_Little_Uki_noworry" pitchFamily="2" charset="0"/>
                <a:cs typeface="5011_thE_Little_Uki_noworry" pitchFamily="2" charset="0"/>
              </a:rPr>
              <a:t>อังกะลุง</a:t>
            </a:r>
            <a:endParaRPr lang="th-TH" sz="3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42" y="2420888"/>
            <a:ext cx="4889500" cy="32385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05" y="1527993"/>
            <a:ext cx="3456384" cy="42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87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5450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461" y="1765837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พระบาทสมเด็จพระปกเกล้าเจ้าอยู่หัว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49" y="2996952"/>
            <a:ext cx="4968552" cy="280831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05" y="1082353"/>
            <a:ext cx="2887166" cy="505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87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5450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461" y="1765837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พระบาทสมเด็จพระปรเมนทรอานันทมหิดล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4573" y="342900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5011_thE_Little_Uki_noworry" pitchFamily="2" charset="0"/>
                <a:cs typeface="5011_thE_Little_Uki_noworry" pitchFamily="2" charset="0"/>
              </a:rPr>
              <a:t>สมัยนี้นิยมเล่นดนตรีแบบตะวันตก</a:t>
            </a:r>
            <a:endParaRPr lang="th-TH" sz="3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253" y="1412776"/>
            <a:ext cx="2880320" cy="44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8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509" y="1268760"/>
            <a:ext cx="9145016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th-TH" sz="4800" b="1" dirty="0" smtClean="0">
              <a:cs typeface="+mj-cs"/>
            </a:endParaRPr>
          </a:p>
          <a:p>
            <a:r>
              <a:rPr lang="th-TH" sz="4800" b="1" dirty="0" smtClean="0">
                <a:cs typeface="+mj-cs"/>
              </a:rPr>
              <a:t>การทำกิจกรรมร่วมกัน ร่วมกันประกอบพิธีตามความเชื่อ หรืองานประเพณีต่างๆ เช่นการฟ้อนรำ ซึ่งทุกสังคมล้วนมีวัฒนธรรมอันเป็นเอกลักษณ์เฉพาะที่บ่งบอกบอกกลุ่มชาติพันธุ์นั้น</a:t>
            </a:r>
          </a:p>
          <a:p>
            <a:endParaRPr lang="th-TH" sz="4800" b="1" dirty="0" smtClean="0">
              <a:cs typeface="+mj-cs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60437" y="548680"/>
            <a:ext cx="6552728" cy="936104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cs typeface="+mj-cs"/>
              </a:rPr>
              <a:t>อิทธิพลของดนตรีกับสังคม</a:t>
            </a:r>
            <a:endParaRPr lang="th-TH" sz="4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52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20688"/>
            <a:ext cx="55450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5011_thE_Little_Uki_noworry" pitchFamily="2" charset="0"/>
                <a:cs typeface="5011_thE_Little_Uki_noworry" pitchFamily="2" charset="0"/>
              </a:rPr>
              <a:t>สมัยกรุงรัตนโกสินทร์</a:t>
            </a:r>
            <a:endParaRPr lang="th-TH" sz="5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461" y="1765837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5011_thE_Little_Uki_noworry" pitchFamily="2" charset="0"/>
                <a:cs typeface="5011_thE_Little_Uki_noworry" pitchFamily="2" charset="0"/>
              </a:rPr>
              <a:t>พระบาทสมเด็จพระภูมิพลอดุลยเดชมหาราช</a:t>
            </a:r>
            <a:endParaRPr lang="th-TH" sz="44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8789" y="494116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err="1" smtClean="0">
                <a:latin typeface="5011_thE_Little_Uki_noworry" pitchFamily="2" charset="0"/>
                <a:cs typeface="5011_thE_Little_Uki_noworry" pitchFamily="2" charset="0"/>
              </a:rPr>
              <a:t>แซกโซโฟน</a:t>
            </a:r>
            <a:endParaRPr lang="th-TH" sz="3600" b="1" dirty="0">
              <a:latin typeface="5011_thE_Little_Uki_noworry" pitchFamily="2" charset="0"/>
              <a:cs typeface="5011_thE_Little_Uki_noworry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00" y="1346945"/>
            <a:ext cx="3150825" cy="472473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6" y="2708920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8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5" y="548680"/>
            <a:ext cx="7524750" cy="432435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85" y="3228998"/>
            <a:ext cx="4575944" cy="3048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2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5" y="620688"/>
            <a:ext cx="6096000" cy="406717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97" y="2420888"/>
            <a:ext cx="57150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3" y="706736"/>
            <a:ext cx="8039937" cy="452246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43" y="2764189"/>
            <a:ext cx="4518987" cy="3356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6581" y="1366308"/>
            <a:ext cx="936104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8800" b="1" dirty="0" smtClean="0">
                <a:ln w="19050">
                  <a:solidFill>
                    <a:srgbClr val="FFC000"/>
                  </a:solidFill>
                </a:ln>
                <a:cs typeface="+mj-cs"/>
              </a:rPr>
              <a:t>ให้นักเรียนบอก</a:t>
            </a:r>
          </a:p>
          <a:p>
            <a:pPr algn="ctr"/>
            <a:r>
              <a:rPr lang="th-TH" sz="8800" b="1" dirty="0" smtClean="0">
                <a:ln w="19050">
                  <a:solidFill>
                    <a:srgbClr val="FFC000"/>
                  </a:solidFill>
                </a:ln>
                <a:cs typeface="+mj-cs"/>
              </a:rPr>
              <a:t>ภาพประเพณีที่กำหนดให้</a:t>
            </a:r>
          </a:p>
          <a:p>
            <a:pPr algn="ctr"/>
            <a:r>
              <a:rPr lang="th-TH" sz="8800" b="1" dirty="0" smtClean="0">
                <a:ln w="19050">
                  <a:solidFill>
                    <a:srgbClr val="FFC000"/>
                  </a:solidFill>
                </a:ln>
                <a:cs typeface="+mj-cs"/>
              </a:rPr>
              <a:t>ว่าเป็นประเพณีของจังหวัดใด</a:t>
            </a:r>
            <a:endParaRPr lang="th-TH" sz="8800" b="1" dirty="0">
              <a:ln w="19050">
                <a:solidFill>
                  <a:srgbClr val="FFC000"/>
                </a:solidFill>
              </a:ln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87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3"/>
          <a:stretch/>
        </p:blipFill>
        <p:spPr>
          <a:xfrm>
            <a:off x="1944613" y="476672"/>
            <a:ext cx="7344816" cy="4613943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3096741" y="5373216"/>
            <a:ext cx="504056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cs typeface="+mj-cs"/>
              </a:rPr>
              <a:t>อุบลราชธานี</a:t>
            </a:r>
            <a:endParaRPr lang="th-TH" sz="5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25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096741" y="5373216"/>
            <a:ext cx="504056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cs typeface="+mj-cs"/>
              </a:rPr>
              <a:t>เลย</a:t>
            </a:r>
            <a:endParaRPr lang="th-TH" sz="5400" dirty="0"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21" y="349249"/>
            <a:ext cx="7426796" cy="480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210</Words>
  <Application>Microsoft Office PowerPoint</Application>
  <PresentationFormat>กำหนดเอง</PresentationFormat>
  <Paragraphs>55</Paragraphs>
  <Slides>30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30</vt:i4>
      </vt:variant>
    </vt:vector>
  </HeadingPairs>
  <TitlesOfParts>
    <vt:vector size="31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8.1</dc:creator>
  <cp:lastModifiedBy>Windows 8.1</cp:lastModifiedBy>
  <cp:revision>21</cp:revision>
  <dcterms:created xsi:type="dcterms:W3CDTF">2018-11-06T07:34:36Z</dcterms:created>
  <dcterms:modified xsi:type="dcterms:W3CDTF">2018-11-26T02:19:50Z</dcterms:modified>
</cp:coreProperties>
</file>